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7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84" r:id="rId6"/>
    <p:sldId id="300" r:id="rId7"/>
    <p:sldId id="283" r:id="rId8"/>
    <p:sldId id="293" r:id="rId9"/>
    <p:sldId id="294" r:id="rId10"/>
    <p:sldId id="285" r:id="rId11"/>
    <p:sldId id="295" r:id="rId12"/>
    <p:sldId id="296" r:id="rId13"/>
    <p:sldId id="297" r:id="rId14"/>
    <p:sldId id="286" r:id="rId15"/>
    <p:sldId id="271" r:id="rId16"/>
    <p:sldId id="298" r:id="rId17"/>
    <p:sldId id="299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ysicka" initials="y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372" autoAdjust="0"/>
  </p:normalViewPr>
  <p:slideViewPr>
    <p:cSldViewPr snapToGrid="0">
      <p:cViewPr varScale="1">
        <p:scale>
          <a:sx n="100" d="100"/>
          <a:sy n="100" d="100"/>
        </p:scale>
        <p:origin x="964" y="4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commentAuthors" Target="commentAuthors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91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CE61295-3ADA-4C09-93C2-9FC021285399}" type="datetime1">
              <a:rPr lang="ko-KR" altLang="en-US"/>
              <a:pPr lvl="0">
                <a:defRPr/>
              </a:pPr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09D189A-653B-4ACE-AAF0-D7AE108FAC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606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D189A-653B-4ACE-AAF0-D7AE108FAC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25192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45507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6542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90050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07394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7998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54903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04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2881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secHead" preserve="1">
  <p:cSld name="구역 머리글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3065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3958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0788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8249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488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6657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723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1.wav"  /><Relationship Id="rId4" Type="http://schemas.microsoft.com/office/2007/relationships/media" Target="../media/audio1.wav"  /><Relationship Id="rId5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6.wav"  /><Relationship Id="rId3" Type="http://schemas.microsoft.com/office/2007/relationships/media" Target="../media/audio6.wav"  /><Relationship Id="rId4" Type="http://schemas.openxmlformats.org/officeDocument/2006/relationships/image" Target="../media/image5.png"  /><Relationship Id="rId5" Type="http://schemas.openxmlformats.org/officeDocument/2006/relationships/image" Target="../media/image11.png"  /><Relationship Id="rId6" Type="http://schemas.openxmlformats.org/officeDocument/2006/relationships/tags" Target="../tags/tag6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6.wav"  /><Relationship Id="rId3" Type="http://schemas.microsoft.com/office/2007/relationships/media" Target="../media/audio6.wav"  /><Relationship Id="rId4" Type="http://schemas.openxmlformats.org/officeDocument/2006/relationships/image" Target="../media/image5.png"  /><Relationship Id="rId5" Type="http://schemas.openxmlformats.org/officeDocument/2006/relationships/image" Target="../media/image12.png"  /><Relationship Id="rId6" Type="http://schemas.openxmlformats.org/officeDocument/2006/relationships/tags" Target="../tags/tag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8.wav"  /><Relationship Id="rId4" Type="http://schemas.microsoft.com/office/2007/relationships/media" Target="../media/audio8.wav"  /><Relationship Id="rId5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9.wav"  /><Relationship Id="rId3" Type="http://schemas.microsoft.com/office/2007/relationships/media" Target="../media/audio9.wav"  /><Relationship Id="rId4" Type="http://schemas.openxmlformats.org/officeDocument/2006/relationships/image" Target="../media/image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tags" Target="../tags/tag8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0.wav"  /><Relationship Id="rId3" Type="http://schemas.microsoft.com/office/2007/relationships/media" Target="../media/audio10.wav"  /><Relationship Id="rId4" Type="http://schemas.openxmlformats.org/officeDocument/2006/relationships/image" Target="../media/image5.png"  /><Relationship Id="rId5" Type="http://schemas.openxmlformats.org/officeDocument/2006/relationships/image" Target="../media/image15.png"  /><Relationship Id="rId6" Type="http://schemas.openxmlformats.org/officeDocument/2006/relationships/tags" Target="../tags/tag9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1.wav"  /><Relationship Id="rId3" Type="http://schemas.microsoft.com/office/2007/relationships/media" Target="../media/audio11.wav"  /><Relationship Id="rId4" Type="http://schemas.openxmlformats.org/officeDocument/2006/relationships/image" Target="../media/image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tags" Target="../tags/tag10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12.wav"  /><Relationship Id="rId4" Type="http://schemas.microsoft.com/office/2007/relationships/media" Target="../media/audio12.wav"  /><Relationship Id="rId5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2.wav"  /><Relationship Id="rId3" Type="http://schemas.microsoft.com/office/2007/relationships/media" Target="../media/audio2.wav"  /><Relationship Id="rId4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3.wav"  /><Relationship Id="rId4" Type="http://schemas.microsoft.com/office/2007/relationships/media" Target="../media/audio3.wav"  /><Relationship Id="rId5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4.wav"  /><Relationship Id="rId3" Type="http://schemas.microsoft.com/office/2007/relationships/media" Target="../media/audio4.wav"  /><Relationship Id="rId4" Type="http://schemas.openxmlformats.org/officeDocument/2006/relationships/image" Target="../media/image3.png"  /><Relationship Id="rId5" Type="http://schemas.openxmlformats.org/officeDocument/2006/relationships/tags" Target="../tags/tag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5.wav"  /><Relationship Id="rId3" Type="http://schemas.microsoft.com/office/2007/relationships/media" Target="../media/audio5.wav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tags" Target="../tags/tag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6.wav"  /><Relationship Id="rId3" Type="http://schemas.microsoft.com/office/2007/relationships/media" Target="../media/audio6.wav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tags" Target="../tags/tag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6.wav"  /><Relationship Id="rId3" Type="http://schemas.microsoft.com/office/2007/relationships/media" Target="../media/audio6.wav"  /><Relationship Id="rId4" Type="http://schemas.openxmlformats.org/officeDocument/2006/relationships/image" Target="../media/image5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tags" Target="../tags/tag4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7.wav"  /><Relationship Id="rId4" Type="http://schemas.microsoft.com/office/2007/relationships/media" Target="../media/audio7.wav"  /><Relationship Id="rId5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6.wav"  /><Relationship Id="rId3" Type="http://schemas.microsoft.com/office/2007/relationships/media" Target="../media/audio6.wav"  /><Relationship Id="rId4" Type="http://schemas.openxmlformats.org/officeDocument/2006/relationships/image" Target="../media/image5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tags" Target="../tags/tag5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+mj-ea"/>
              </a:rPr>
              <a:t>Web Application Term Project Presentation</a:t>
            </a:r>
            <a:br>
              <a:rPr lang="en-US" altLang="ko-KR" sz="2400">
                <a:solidFill>
                  <a:schemeClr val="tx1"/>
                </a:solidFill>
                <a:latin typeface="+mj-ea"/>
              </a:rPr>
            </a:br>
            <a:br>
              <a:rPr lang="en-US" altLang="ko-KR" sz="2400">
                <a:solidFill>
                  <a:schemeClr val="tx1"/>
                </a:solidFill>
                <a:latin typeface="+mj-ea"/>
              </a:rPr>
            </a:br>
            <a:br>
              <a:rPr lang="en-US" altLang="ko-KR" sz="4800">
                <a:solidFill>
                  <a:schemeClr val="tx1"/>
                </a:solidFill>
                <a:latin typeface="+mj-ea"/>
              </a:rPr>
            </a:br>
            <a:r>
              <a:rPr lang="en-US" altLang="ko-KR" sz="4800">
                <a:solidFill>
                  <a:schemeClr val="tx1"/>
                </a:solidFill>
                <a:latin typeface="+mj-ea"/>
              </a:rPr>
              <a:t>Air Pollution Monitoring &amp; Prediction Web Page</a:t>
            </a:r>
            <a:br>
              <a:rPr lang="en-US" altLang="ko-KR" sz="4800">
                <a:solidFill>
                  <a:schemeClr val="tx1"/>
                </a:solidFill>
                <a:latin typeface="+mj-ea"/>
              </a:rPr>
            </a:br>
            <a:r>
              <a:rPr lang="en-US" altLang="ko-KR" sz="4800">
                <a:solidFill>
                  <a:schemeClr val="tx1"/>
                </a:solidFill>
                <a:latin typeface="+mj-ea"/>
              </a:rPr>
              <a:t>with GRU Model</a:t>
            </a:r>
            <a:endParaRPr lang="en-US" altLang="ko-KR" sz="480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12531" y="4778420"/>
            <a:ext cx="7766936" cy="1096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Student ID: 201924426</a:t>
            </a:r>
            <a:b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Name: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김민재</a:t>
            </a:r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2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40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City Selection and Showing Details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2. Process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5527955" y="2318256"/>
            <a:ext cx="5525835" cy="3186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Clicking each city pops up the detail of each city.</a:t>
            </a:r>
            <a:endParaRPr lang="en-US" altLang="ko-KR" sz="1500">
              <a:solidFill>
                <a:schemeClr val="dk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6823" y="2002380"/>
            <a:ext cx="5191849" cy="3915321"/>
          </a:xfrm>
          <a:prstGeom prst="rect">
            <a:avLst/>
          </a:prstGeom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173444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9" grpId="0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Page view for current version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2. Process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6181" y="1953747"/>
            <a:ext cx="7354326" cy="3972479"/>
          </a:xfrm>
          <a:prstGeom prst="rect">
            <a:avLst/>
          </a:prstGeom>
          <a:effectLst>
            <a:softEdge rad="38100"/>
          </a:effectLst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157624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marL="0" lvl="0" indent="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		3.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Functions will be added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59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Air condition analysis of each city</a:t>
            </a:r>
            <a:r>
              <a:rPr lang="ko-KR" altLang="en-US" sz="4000">
                <a:solidFill>
                  <a:schemeClr val="tx1"/>
                </a:solidFill>
              </a:rPr>
              <a:t> </a:t>
            </a:r>
            <a:r>
              <a:rPr lang="en-US" altLang="ko-KR" sz="4000">
                <a:solidFill>
                  <a:schemeClr val="tx1"/>
                </a:solidFill>
              </a:rPr>
              <a:t>and prediction</a:t>
            </a:r>
            <a:endParaRPr lang="en-US" altLang="ko-KR" sz="4000">
              <a:solidFill>
                <a:schemeClr val="tx1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504063" y="360045"/>
            <a:ext cx="308449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3.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Functions will be added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3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9182" y="2198575"/>
            <a:ext cx="2553056" cy="2781688"/>
          </a:xfrm>
          <a:prstGeom prst="rect">
            <a:avLst/>
          </a:prstGeom>
        </p:spPr>
      </p:pic>
      <p:sp>
        <p:nvSpPr>
          <p:cNvPr id="26" name="가로 글상자 25"/>
          <p:cNvSpPr txBox="1"/>
          <p:nvPr/>
        </p:nvSpPr>
        <p:spPr>
          <a:xfrm>
            <a:off x="368356" y="6408723"/>
            <a:ext cx="4147167" cy="19019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lt1"/>
                </a:solidFill>
              </a:rPr>
              <a:t>3] https://waqi.info/</a:t>
            </a:r>
            <a:endParaRPr lang="en-US" altLang="ko-KR" sz="700">
              <a:solidFill>
                <a:schemeClr val="lt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2343549" y="5114101"/>
            <a:ext cx="311879" cy="1929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dk1"/>
                </a:solidFill>
              </a:rPr>
              <a:t>3]</a:t>
            </a:r>
            <a:endParaRPr lang="en-US" altLang="ko-KR" sz="700">
              <a:solidFill>
                <a:schemeClr val="dk1"/>
              </a:solidFill>
            </a:endParaRPr>
          </a:p>
        </p:txBody>
      </p:sp>
      <p:sp>
        <p:nvSpPr>
          <p:cNvPr id="28" name="가로 글상자 27"/>
          <p:cNvSpPr txBox="1"/>
          <p:nvPr/>
        </p:nvSpPr>
        <p:spPr>
          <a:xfrm>
            <a:off x="3853560" y="2197940"/>
            <a:ext cx="5525835" cy="3186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Visualization for specific period(week, month,...)</a:t>
            </a:r>
            <a:endParaRPr lang="en-US" altLang="ko-KR" sz="1500">
              <a:solidFill>
                <a:schemeClr val="dk1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3780004" y="3090309"/>
            <a:ext cx="5525835" cy="3186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Using Tensorflow 2, will make the GRU based model</a:t>
            </a:r>
            <a:endParaRPr lang="en-US" altLang="ko-KR" sz="1500">
              <a:solidFill>
                <a:schemeClr val="dk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91259" y="3429000"/>
            <a:ext cx="1495633" cy="381053"/>
          </a:xfrm>
          <a:prstGeom prst="rect">
            <a:avLst/>
          </a:prstGeom>
        </p:spPr>
      </p:pic>
    </p:spTree>
    <p:custDataLst>
      <p:tags r:id="rId7"/>
    </p:custDataLst>
    <p:extLst>
      <p:ext uri="{BB962C8B-B14F-4D97-AF65-F5344CB8AC3E}">
        <p14:creationId xmlns:p14="http://schemas.microsoft.com/office/powerpoint/2010/main" val="412521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111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8" grpId="0" animBg="1"/>
      <p:bldP spid="29" grpId="1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Refactoring codes for reusing and Designing</a:t>
            </a:r>
            <a:endParaRPr lang="en-US" altLang="ko-KR" sz="4000">
              <a:solidFill>
                <a:schemeClr val="tx1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504063" y="360045"/>
            <a:ext cx="308449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3.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Functions will be added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3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9301" y="2328554"/>
            <a:ext cx="3819441" cy="3202917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4799938" y="2407543"/>
            <a:ext cx="5525836" cy="54111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For now, this index.html is too long. Using ajax and other files,</a:t>
            </a:r>
            <a:br>
              <a:rPr lang="en-US" altLang="ko-KR" sz="1500">
                <a:solidFill>
                  <a:schemeClr val="dk1"/>
                </a:solidFill>
              </a:rPr>
            </a:br>
            <a:r>
              <a:rPr lang="en-US" altLang="ko-KR" sz="1500">
                <a:solidFill>
                  <a:schemeClr val="dk1"/>
                </a:solidFill>
              </a:rPr>
              <a:t>I will separate these codes and make it with SPA.</a:t>
            </a:r>
            <a:endParaRPr lang="en-US" altLang="ko-KR" sz="1500">
              <a:solidFill>
                <a:schemeClr val="dk1"/>
              </a:solidFill>
            </a:endParaRPr>
          </a:p>
        </p:txBody>
      </p:sp>
      <p:sp>
        <p:nvSpPr>
          <p:cNvPr id="34" name="가로 글상자 33"/>
          <p:cNvSpPr txBox="1"/>
          <p:nvPr/>
        </p:nvSpPr>
        <p:spPr>
          <a:xfrm>
            <a:off x="4868093" y="3674581"/>
            <a:ext cx="5525836" cy="31448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And reference other pollution monitoring website, revise my design</a:t>
            </a:r>
            <a:endParaRPr lang="en-US" altLang="ko-KR" sz="1500">
              <a:solidFill>
                <a:schemeClr val="dk1"/>
              </a:solidFill>
            </a:endParaRPr>
          </a:p>
        </p:txBody>
      </p:sp>
    </p:spTree>
    <p:custDataLst>
      <p:tags r:id="rId6"/>
    </p:custDataLst>
    <p:extLst>
      <p:ext uri="{BB962C8B-B14F-4D97-AF65-F5344CB8AC3E}">
        <p14:creationId xmlns:p14="http://schemas.microsoft.com/office/powerpoint/2010/main" val="257559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111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33" grpId="0" animBg="1"/>
      <p:bldP spid="34" grpId="1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Adding login function and favorite regions</a:t>
            </a:r>
            <a:endParaRPr lang="en-US" altLang="ko-KR" sz="4000">
              <a:solidFill>
                <a:schemeClr val="tx1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504063" y="360045"/>
            <a:ext cx="308449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3.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Functions will be added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3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09096" y="2053648"/>
            <a:ext cx="1228896" cy="609685"/>
          </a:xfrm>
          <a:prstGeom prst="rect">
            <a:avLst/>
          </a:prstGeom>
        </p:spPr>
      </p:pic>
      <p:sp>
        <p:nvSpPr>
          <p:cNvPr id="36" name="가로 글상자 35"/>
          <p:cNvSpPr txBox="1"/>
          <p:nvPr/>
        </p:nvSpPr>
        <p:spPr>
          <a:xfrm>
            <a:off x="1074951" y="2747368"/>
            <a:ext cx="2895926" cy="31777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Micro soft Edge’s favorite function</a:t>
            </a:r>
            <a:endParaRPr lang="en-US" altLang="ko-KR" sz="1500">
              <a:solidFill>
                <a:schemeClr val="dk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86928" y="2048297"/>
            <a:ext cx="5736688" cy="3646471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1016668" y="3429000"/>
            <a:ext cx="2895926" cy="5410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make list of favorite regions to fasten the search</a:t>
            </a:r>
            <a:endParaRPr lang="en-US" altLang="ko-KR" sz="1500">
              <a:solidFill>
                <a:schemeClr val="dk1"/>
              </a:solidFill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5670309" y="5747753"/>
            <a:ext cx="3435395" cy="31776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and make it work to sign up and log in</a:t>
            </a:r>
            <a:endParaRPr lang="en-US" altLang="ko-KR" sz="1500">
              <a:solidFill>
                <a:schemeClr val="dk1"/>
              </a:solidFill>
            </a:endParaRP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66993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111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36" grpId="0" animBg="1"/>
      <p:bldP spid="39" grpId="1" animBg="1"/>
      <p:bldP spid="40" grpId="2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</a:rPr>
              <a:t>https://chocomintlover.github.io/Air-Pollution-Monitoring-Web-Page/</a:t>
            </a:r>
            <a:endParaRPr lang="en-US" altLang="ko-KR" sz="100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15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7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40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9450" y="978001"/>
            <a:ext cx="8596668" cy="72758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Index</a:t>
            </a:r>
            <a:endParaRPr lang="en-US" altLang="ko-KR" sz="400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/>
          <p:nvPr/>
        </p:nvSpPr>
        <p:spPr>
          <a:xfrm>
            <a:off x="1260157" y="1980247"/>
            <a:ext cx="2885147" cy="48309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Introduction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/>
          <p:nvPr/>
        </p:nvSpPr>
        <p:spPr>
          <a:xfrm>
            <a:off x="1260157" y="2880360"/>
            <a:ext cx="4208532" cy="49152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 startAt="2"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Development process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lvl="0" indent="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/>
          <p:nvPr/>
        </p:nvSpPr>
        <p:spPr>
          <a:xfrm>
            <a:off x="1260157" y="3780472"/>
            <a:ext cx="4343399" cy="49152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 startAt="3"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Functions will be added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2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096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1.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5000">
                <a:solidFill>
                  <a:schemeClr val="tx1"/>
                </a:solidFill>
                <a:latin typeface="+mj-ea"/>
              </a:rPr>
              <a:t>Introduction</a:t>
            </a:r>
            <a:endParaRPr lang="en-US" altLang="ko-KR" sz="500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13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8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62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3700"/>
              <a:t>Monitor global air condition and predict next day’s one!</a:t>
            </a:r>
            <a:endParaRPr lang="en-US" altLang="ko-KR" sz="37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1.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Introduction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sp>
        <p:nvSpPr>
          <p:cNvPr id="24" name="가로 글상자 23"/>
          <p:cNvSpPr txBox="1"/>
          <p:nvPr/>
        </p:nvSpPr>
        <p:spPr>
          <a:xfrm>
            <a:off x="1035193" y="2174959"/>
            <a:ext cx="9663151" cy="19950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500"/>
              <a:t>Showing global air condition and it’s details like CO2, AQI, ...</a:t>
            </a:r>
            <a:endParaRPr lang="en-US" altLang="ko-KR" sz="2500"/>
          </a:p>
          <a:p>
            <a:pPr lvl="0">
              <a:defRPr/>
            </a:pPr>
            <a:endParaRPr lang="en-US" altLang="ko-KR" sz="2500"/>
          </a:p>
          <a:p>
            <a:pPr lvl="0">
              <a:defRPr/>
            </a:pPr>
            <a:endParaRPr lang="en-US" altLang="ko-KR" sz="2500"/>
          </a:p>
          <a:p>
            <a:pPr lvl="0">
              <a:defRPr/>
            </a:pPr>
            <a:endParaRPr lang="en-US" altLang="ko-KR" sz="2500"/>
          </a:p>
          <a:p>
            <a:pPr lvl="0">
              <a:defRPr/>
            </a:pPr>
            <a:r>
              <a:rPr lang="en-US" altLang="ko-KR" sz="2500"/>
              <a:t>Predict the next day’s one using AI model</a:t>
            </a:r>
            <a:endParaRPr lang="en-US" altLang="ko-KR" sz="2500"/>
          </a:p>
        </p:txBody>
      </p:sp>
    </p:spTree>
    <p:custDataLst>
      <p:tags r:id="rId5"/>
    </p:custDataLst>
    <p:extLst>
      <p:ext uri="{BB962C8B-B14F-4D97-AF65-F5344CB8AC3E}">
        <p14:creationId xmlns:p14="http://schemas.microsoft.com/office/powerpoint/2010/main" val="42664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4" grpId="0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Air pollution Monitoring Service using open dataset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1.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Introduction</a:t>
            </a:r>
            <a:endParaRPr lang="en-US" altLang="ko-KR">
              <a:solidFill>
                <a:srgbClr val="808080"/>
              </a:solidFill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1338643" y="4383412"/>
            <a:ext cx="3922864" cy="2848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>
                <a:solidFill>
                  <a:srgbClr val="808080"/>
                </a:solidFill>
              </a:rPr>
              <a:t>&lt;Open Air Pollution dataset in kaggle&gt;</a:t>
            </a:r>
            <a:endParaRPr lang="en-US" altLang="ko-KR" sz="1300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824" y="1777538"/>
            <a:ext cx="7811590" cy="2629266"/>
          </a:xfrm>
          <a:prstGeom prst="rect">
            <a:avLst/>
          </a:prstGeom>
        </p:spPr>
      </p:pic>
      <p:sp>
        <p:nvSpPr>
          <p:cNvPr id="24" name="가로 글상자 23"/>
          <p:cNvSpPr txBox="1"/>
          <p:nvPr/>
        </p:nvSpPr>
        <p:spPr>
          <a:xfrm>
            <a:off x="1043622" y="4838588"/>
            <a:ext cx="4748926" cy="6352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 This dataset has only single air pollution value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I pretend this shows daily air pollution metric</a:t>
            </a:r>
            <a:endParaRPr lang="en-US" altLang="ko-KR"/>
          </a:p>
        </p:txBody>
      </p:sp>
      <p:sp>
        <p:nvSpPr>
          <p:cNvPr id="25" name="가로 글상자 24"/>
          <p:cNvSpPr txBox="1"/>
          <p:nvPr/>
        </p:nvSpPr>
        <p:spPr>
          <a:xfrm>
            <a:off x="368356" y="6408723"/>
            <a:ext cx="4147167" cy="19019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lt1"/>
                </a:solidFill>
              </a:rPr>
              <a:t>1] https://www.kaggle.com/datasets/hasibalmuzdadid/global-air-pollution-dataset?resource=download</a:t>
            </a:r>
            <a:endParaRPr lang="en-US" altLang="ko-KR" sz="700">
              <a:solidFill>
                <a:schemeClr val="lt1"/>
              </a:solidFill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7685626" y="4125131"/>
            <a:ext cx="311879" cy="19019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dk1"/>
                </a:solidFill>
              </a:rPr>
              <a:t>1]</a:t>
            </a:r>
            <a:endParaRPr lang="en-US" altLang="ko-KR" sz="700">
              <a:solidFill>
                <a:schemeClr val="dk1"/>
              </a:solidFill>
            </a:endParaRPr>
          </a:p>
        </p:txBody>
      </p:sp>
    </p:spTree>
    <p:custDataLst>
      <p:tags r:id="rId6"/>
    </p:custDataLst>
    <p:extLst>
      <p:ext uri="{BB962C8B-B14F-4D97-AF65-F5344CB8AC3E}">
        <p14:creationId xmlns:p14="http://schemas.microsoft.com/office/powerpoint/2010/main" val="217901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4" grpId="0" animBg="1"/>
      <p:bldP spid="24" grpId="1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...and Predict future expected AQI score with GRU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1.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Introduction</a:t>
            </a:r>
            <a:endParaRPr lang="en-US" altLang="ko-KR">
              <a:solidFill>
                <a:srgbClr val="808080"/>
              </a:solidFill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1035191" y="5209474"/>
            <a:ext cx="4858507" cy="2845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>
                <a:solidFill>
                  <a:srgbClr val="808080"/>
                </a:solidFill>
              </a:rPr>
              <a:t>&lt;Open Air Pollution dataset of India(2020-2023) in kaggle&gt;</a:t>
            </a:r>
            <a:endParaRPr lang="en-US" altLang="ko-KR" sz="1300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sp>
        <p:nvSpPr>
          <p:cNvPr id="24" name="가로 글상자 23"/>
          <p:cNvSpPr txBox="1"/>
          <p:nvPr/>
        </p:nvSpPr>
        <p:spPr>
          <a:xfrm>
            <a:off x="993048" y="2006376"/>
            <a:ext cx="7050099" cy="63966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 It’s difficult to predict next day’s air condition with just singluar data.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 So, find out another dataset with time series.</a:t>
            </a:r>
            <a:endParaRPr lang="en-US" altLang="ko-KR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1983" y="2678496"/>
            <a:ext cx="6631903" cy="2438563"/>
          </a:xfrm>
          <a:prstGeom prst="rect">
            <a:avLst/>
          </a:prstGeom>
        </p:spPr>
      </p:pic>
      <p:sp>
        <p:nvSpPr>
          <p:cNvPr id="27" name="가로 글상자 26"/>
          <p:cNvSpPr txBox="1"/>
          <p:nvPr/>
        </p:nvSpPr>
        <p:spPr>
          <a:xfrm>
            <a:off x="1027487" y="5586434"/>
            <a:ext cx="7050099" cy="3647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 Train this dataset with GRU and apply that model to website.</a:t>
            </a:r>
            <a:endParaRPr lang="en-US" altLang="ko-KR"/>
          </a:p>
        </p:txBody>
      </p:sp>
      <p:sp>
        <p:nvSpPr>
          <p:cNvPr id="28" name="가로 글상자 27"/>
          <p:cNvSpPr txBox="1"/>
          <p:nvPr/>
        </p:nvSpPr>
        <p:spPr>
          <a:xfrm>
            <a:off x="368356" y="6408723"/>
            <a:ext cx="4147167" cy="19019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lt1"/>
                </a:solidFill>
              </a:rPr>
              <a:t>2] https://www.kaggle.com/datasets/seshupavan/air-pollution-data-of-india-2020-2023</a:t>
            </a:r>
            <a:endParaRPr lang="en-US" altLang="ko-KR" sz="700">
              <a:solidFill>
                <a:schemeClr val="lt1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7146156" y="5043914"/>
            <a:ext cx="311879" cy="1929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00">
                <a:solidFill>
                  <a:schemeClr val="dk1"/>
                </a:solidFill>
              </a:rPr>
              <a:t>2]</a:t>
            </a:r>
            <a:endParaRPr lang="en-US" altLang="ko-KR" sz="700">
              <a:solidFill>
                <a:schemeClr val="dk1"/>
              </a:solidFill>
            </a:endParaRPr>
          </a:p>
        </p:txBody>
      </p:sp>
    </p:spTree>
    <p:custDataLst>
      <p:tags r:id="rId6"/>
    </p:custDataLst>
    <p:extLst>
      <p:ext uri="{BB962C8B-B14F-4D97-AF65-F5344CB8AC3E}">
        <p14:creationId xmlns:p14="http://schemas.microsoft.com/office/powerpoint/2010/main" val="150238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4" grpId="0" animBg="1"/>
      <p:bldP spid="24" grpId="1" animBg="1"/>
      <p:bldP spid="27" grpId="2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Web page with both monitoring and prediction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1.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Introduction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7816" y="1943749"/>
            <a:ext cx="4619779" cy="283563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86235" y="1836979"/>
            <a:ext cx="4467848" cy="2981741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655875" y="5015602"/>
            <a:ext cx="1495255" cy="2879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&lt;Monitoring&gt;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6455889" y="4918339"/>
            <a:ext cx="1495255" cy="2899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&lt;Prediction&gt;</a:t>
            </a:r>
            <a:endParaRPr lang="en-US" altLang="ko-KR" sz="1300" b="1">
              <a:solidFill>
                <a:schemeClr val="dk1"/>
              </a:solidFill>
            </a:endParaRP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10577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9" grpId="0" animBg="1"/>
      <p:bldP spid="30" grpId="1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2.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5000">
                <a:solidFill>
                  <a:schemeClr val="tx1"/>
                </a:solidFill>
                <a:latin typeface="+mj-ea"/>
              </a:rPr>
              <a:t>Development Process</a:t>
            </a:r>
            <a:endParaRPr lang="en-US" altLang="ko-KR" sz="500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9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34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en-US" altLang="ko-KR" sz="4000"/>
              <a:t>City Selection and Showing Details</a:t>
            </a:r>
            <a:endParaRPr lang="en-US" altLang="ko-KR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2. Process</a:t>
            </a:r>
            <a:endParaRPr lang="en-US" altLang="ko-KR">
              <a:solidFill>
                <a:srgbClr val="808080"/>
              </a:solidFill>
            </a:endParaRPr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832888" y="1947372"/>
            <a:ext cx="6748069" cy="31767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Loading CSV with jquery and make list of it of each cities of each countries</a:t>
            </a:r>
            <a:endParaRPr lang="en-US" altLang="ko-KR" sz="1500">
              <a:solidFill>
                <a:schemeClr val="dk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4583" y="2389007"/>
            <a:ext cx="3100686" cy="35297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29214" y="2390980"/>
            <a:ext cx="3161160" cy="3632529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4668176" y="6048293"/>
            <a:ext cx="2540476" cy="2845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>
                <a:solidFill>
                  <a:srgbClr val="808080"/>
                </a:solidFill>
              </a:rPr>
              <a:t>Some cities of china</a:t>
            </a:r>
            <a:endParaRPr lang="en-US" altLang="ko-KR" sz="1300">
              <a:solidFill>
                <a:srgbClr val="808080"/>
              </a:solidFill>
            </a:endParaRPr>
          </a:p>
        </p:txBody>
      </p:sp>
      <p:sp>
        <p:nvSpPr>
          <p:cNvPr id="34" name="가로 글상자 33"/>
          <p:cNvSpPr txBox="1"/>
          <p:nvPr/>
        </p:nvSpPr>
        <p:spPr>
          <a:xfrm>
            <a:off x="7981574" y="2841592"/>
            <a:ext cx="3882140" cy="31602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And marked the metrics with visual icon.</a:t>
            </a:r>
            <a:endParaRPr lang="en-US" altLang="ko-KR" sz="1500">
              <a:solidFill>
                <a:schemeClr val="dk1"/>
              </a:solidFill>
            </a:endParaRP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137094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9" grpId="0" animBg="1"/>
      <p:bldP spid="33" grpId="1" animBg="1"/>
      <p:bldP spid="34" grpId="2" animBg="1"/>
    </p:bldLst>
  </p:timing>
</p:sld>
</file>

<file path=ppt/tags/tag1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10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1.74|7.67|1.27|1.03|1.20|13.17"/>
</p:tagLst>
</file>

<file path=ppt/tags/tag2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3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4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5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6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7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.22|4.66|3.72"/>
</p:tagLst>
</file>

<file path=ppt/tags/tag8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1.74|7.67|1.27|1.03|1.20|13.17"/>
</p:tagLst>
</file>

<file path=ppt/tags/tag9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1.74|7.67|1.27|1.03|1.20|13.17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328</ep:Words>
  <ep:PresentationFormat>와이드스크린</ep:PresentationFormat>
  <ep:Paragraphs>67</ep:Paragraphs>
  <ep:Slides>16</ep:Slides>
  <ep:Notes>5</ep:Notes>
  <ep:TotalTime>0</ep:TotalTime>
  <ep:HiddenSlides>0</ep:HiddenSlides>
  <ep:MMClips>16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추억</vt:lpstr>
      <vt:lpstr>Web Application Term Project Presentation   Air Pollution Monitoring &amp; Prediction Web Page with GRU Model</vt:lpstr>
      <vt:lpstr>Index</vt:lpstr>
      <vt:lpstr>1. Introduction</vt:lpstr>
      <vt:lpstr>Monitor global air condition and predict next day’s one!</vt:lpstr>
      <vt:lpstr>Air pollution Monitoring Service using open dataset</vt:lpstr>
      <vt:lpstr>...and Predict future expected AQI score with GRU</vt:lpstr>
      <vt:lpstr>Web page with both monitoring and prediction</vt:lpstr>
      <vt:lpstr>2. Development Process</vt:lpstr>
      <vt:lpstr>City Selection and Showing Details</vt:lpstr>
      <vt:lpstr>City Selection and Showing Details</vt:lpstr>
      <vt:lpstr>Page view for current version</vt:lpstr>
      <vt:lpstr>3. Functions will be added</vt:lpstr>
      <vt:lpstr>Air condition analysis of each city and prediction</vt:lpstr>
      <vt:lpstr>Refactoring codes for reusing and Designing</vt:lpstr>
      <vt:lpstr>Adding login function and favorite regions</vt:lpstr>
      <vt:lpstr>https://chocomintlover.github.io/Air-Pollution-Monitoring-Web-Page/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2024-10-24T08:36:46.000</dcterms:created>
  <dc:creator>경준 김</dc:creator>
  <cp:lastModifiedBy>minja</cp:lastModifiedBy>
  <dcterms:modified xsi:type="dcterms:W3CDTF">2024-11-21T08:14:35.881</dcterms:modified>
  <cp:revision>253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